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97" r:id="rId5"/>
    <p:sldId id="864" r:id="rId6"/>
    <p:sldId id="869" r:id="rId7"/>
    <p:sldId id="866" r:id="rId8"/>
    <p:sldId id="867" r:id="rId9"/>
    <p:sldId id="868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De Lannoy" initials="PDL" lastIdx="1" clrIdx="0">
    <p:extLst>
      <p:ext uri="{19B8F6BF-5375-455C-9EA6-DF929625EA0E}">
        <p15:presenceInfo xmlns:p15="http://schemas.microsoft.com/office/powerpoint/2012/main" userId="S::peter.delannoy@vliruos.be::5af88b8b-76d7-4912-987a-40ee1307fd53" providerId="AD"/>
      </p:ext>
    </p:extLst>
  </p:cmAuthor>
  <p:cmAuthor id="2" name="Kathleen Wuytack" initials="KW" lastIdx="1" clrIdx="1">
    <p:extLst>
      <p:ext uri="{19B8F6BF-5375-455C-9EA6-DF929625EA0E}">
        <p15:presenceInfo xmlns:p15="http://schemas.microsoft.com/office/powerpoint/2012/main" userId="S::kathleen.wuytack@vliruos.be::533f31fe-9ca6-47b8-ab0d-e892020784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9D2"/>
    <a:srgbClr val="9FA585"/>
    <a:srgbClr val="CF7B1F"/>
    <a:srgbClr val="FFFFFF"/>
    <a:srgbClr val="405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CD404E-7E01-49A1-81A8-7576D33E2577}" v="29" dt="2021-09-30T13:38:47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0339" autoAdjust="0"/>
  </p:normalViewPr>
  <p:slideViewPr>
    <p:cSldViewPr snapToGrid="0">
      <p:cViewPr varScale="1">
        <p:scale>
          <a:sx n="33" d="100"/>
          <a:sy n="33" d="100"/>
        </p:scale>
        <p:origin x="168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leen Wuytack" userId="533f31fe-9ca6-47b8-ab0d-e892020784f5" providerId="ADAL" clId="{C19B87EB-F01C-4409-8931-09560DF9F685}"/>
    <pc:docChg chg="modSld">
      <pc:chgData name="Kathleen Wuytack" userId="533f31fe-9ca6-47b8-ab0d-e892020784f5" providerId="ADAL" clId="{C19B87EB-F01C-4409-8931-09560DF9F685}" dt="2021-09-14T13:12:20.611" v="8" actId="20577"/>
      <pc:docMkLst>
        <pc:docMk/>
      </pc:docMkLst>
      <pc:sldChg chg="modSp mod">
        <pc:chgData name="Kathleen Wuytack" userId="533f31fe-9ca6-47b8-ab0d-e892020784f5" providerId="ADAL" clId="{C19B87EB-F01C-4409-8931-09560DF9F685}" dt="2021-09-14T13:12:20.611" v="8" actId="20577"/>
        <pc:sldMkLst>
          <pc:docMk/>
          <pc:sldMk cId="1127330718" sldId="297"/>
        </pc:sldMkLst>
        <pc:spChg chg="mod">
          <ac:chgData name="Kathleen Wuytack" userId="533f31fe-9ca6-47b8-ab0d-e892020784f5" providerId="ADAL" clId="{C19B87EB-F01C-4409-8931-09560DF9F685}" dt="2021-09-14T13:12:20.611" v="8" actId="20577"/>
          <ac:spMkLst>
            <pc:docMk/>
            <pc:sldMk cId="1127330718" sldId="297"/>
            <ac:spMk id="6" creationId="{00000000-0000-0000-0000-000000000000}"/>
          </ac:spMkLst>
        </pc:spChg>
      </pc:sldChg>
    </pc:docChg>
  </pc:docChgLst>
  <pc:docChgLst>
    <pc:chgData name="Evelien Meylemans" userId="91c2d4f0-2ad0-431c-ac52-3fa88f3be65e" providerId="ADAL" clId="{4CCD404E-7E01-49A1-81A8-7576D33E2577}"/>
    <pc:docChg chg="undo custSel addSld delSld modSld sldOrd">
      <pc:chgData name="Evelien Meylemans" userId="91c2d4f0-2ad0-431c-ac52-3fa88f3be65e" providerId="ADAL" clId="{4CCD404E-7E01-49A1-81A8-7576D33E2577}" dt="2021-09-30T13:44:41.287" v="1799" actId="6549"/>
      <pc:docMkLst>
        <pc:docMk/>
      </pc:docMkLst>
      <pc:sldChg chg="modSp mod modNotesTx">
        <pc:chgData name="Evelien Meylemans" userId="91c2d4f0-2ad0-431c-ac52-3fa88f3be65e" providerId="ADAL" clId="{4CCD404E-7E01-49A1-81A8-7576D33E2577}" dt="2021-09-27T15:24:42.299" v="1776" actId="20577"/>
        <pc:sldMkLst>
          <pc:docMk/>
          <pc:sldMk cId="1127330718" sldId="297"/>
        </pc:sldMkLst>
        <pc:spChg chg="mod">
          <ac:chgData name="Evelien Meylemans" userId="91c2d4f0-2ad0-431c-ac52-3fa88f3be65e" providerId="ADAL" clId="{4CCD404E-7E01-49A1-81A8-7576D33E2577}" dt="2021-09-27T14:59:53.092" v="1730" actId="20577"/>
          <ac:spMkLst>
            <pc:docMk/>
            <pc:sldMk cId="1127330718" sldId="297"/>
            <ac:spMk id="6" creationId="{00000000-0000-0000-0000-000000000000}"/>
          </ac:spMkLst>
        </pc:spChg>
        <pc:spChg chg="mod">
          <ac:chgData name="Evelien Meylemans" userId="91c2d4f0-2ad0-431c-ac52-3fa88f3be65e" providerId="ADAL" clId="{4CCD404E-7E01-49A1-81A8-7576D33E2577}" dt="2021-09-23T14:07:30.417" v="32" actId="14100"/>
          <ac:spMkLst>
            <pc:docMk/>
            <pc:sldMk cId="1127330718" sldId="297"/>
            <ac:spMk id="8" creationId="{00000000-0000-0000-0000-000000000000}"/>
          </ac:spMkLst>
        </pc:spChg>
      </pc:sldChg>
      <pc:sldChg chg="modSp mod modAnim">
        <pc:chgData name="Evelien Meylemans" userId="91c2d4f0-2ad0-431c-ac52-3fa88f3be65e" providerId="ADAL" clId="{4CCD404E-7E01-49A1-81A8-7576D33E2577}" dt="2021-09-30T12:45:10.947" v="1786"/>
        <pc:sldMkLst>
          <pc:docMk/>
          <pc:sldMk cId="2917332800" sldId="864"/>
        </pc:sldMkLst>
        <pc:spChg chg="mod">
          <ac:chgData name="Evelien Meylemans" userId="91c2d4f0-2ad0-431c-ac52-3fa88f3be65e" providerId="ADAL" clId="{4CCD404E-7E01-49A1-81A8-7576D33E2577}" dt="2021-09-27T14:32:51.770" v="1682" actId="20577"/>
          <ac:spMkLst>
            <pc:docMk/>
            <pc:sldMk cId="2917332800" sldId="864"/>
            <ac:spMk id="3" creationId="{E4F7E08B-FDB9-4D3E-9888-9731D56F6CCE}"/>
          </ac:spMkLst>
        </pc:spChg>
        <pc:picChg chg="mod modCrop">
          <ac:chgData name="Evelien Meylemans" userId="91c2d4f0-2ad0-431c-ac52-3fa88f3be65e" providerId="ADAL" clId="{4CCD404E-7E01-49A1-81A8-7576D33E2577}" dt="2021-09-27T14:14:59.345" v="1598" actId="14100"/>
          <ac:picMkLst>
            <pc:docMk/>
            <pc:sldMk cId="2917332800" sldId="864"/>
            <ac:picMk id="4" creationId="{FBD02785-B3A8-4490-B3ED-B67CB1F1E497}"/>
          </ac:picMkLst>
        </pc:picChg>
        <pc:picChg chg="mod">
          <ac:chgData name="Evelien Meylemans" userId="91c2d4f0-2ad0-431c-ac52-3fa88f3be65e" providerId="ADAL" clId="{4CCD404E-7E01-49A1-81A8-7576D33E2577}" dt="2021-09-27T14:15:24.589" v="1607" actId="14100"/>
          <ac:picMkLst>
            <pc:docMk/>
            <pc:sldMk cId="2917332800" sldId="864"/>
            <ac:picMk id="5" creationId="{073ACFC4-EA29-459E-8087-99AA886322C4}"/>
          </ac:picMkLst>
        </pc:picChg>
        <pc:picChg chg="mod">
          <ac:chgData name="Evelien Meylemans" userId="91c2d4f0-2ad0-431c-ac52-3fa88f3be65e" providerId="ADAL" clId="{4CCD404E-7E01-49A1-81A8-7576D33E2577}" dt="2021-09-27T14:59:30.670" v="1729" actId="1076"/>
          <ac:picMkLst>
            <pc:docMk/>
            <pc:sldMk cId="2917332800" sldId="864"/>
            <ac:picMk id="6" creationId="{D8E3005B-56F3-4542-85DC-60C61190A482}"/>
          </ac:picMkLst>
        </pc:picChg>
        <pc:picChg chg="mod">
          <ac:chgData name="Evelien Meylemans" userId="91c2d4f0-2ad0-431c-ac52-3fa88f3be65e" providerId="ADAL" clId="{4CCD404E-7E01-49A1-81A8-7576D33E2577}" dt="2021-09-27T14:32:58.447" v="1684" actId="14100"/>
          <ac:picMkLst>
            <pc:docMk/>
            <pc:sldMk cId="2917332800" sldId="864"/>
            <ac:picMk id="7" creationId="{45E338DD-3D68-4414-9485-E912178D480C}"/>
          </ac:picMkLst>
        </pc:picChg>
      </pc:sldChg>
      <pc:sldChg chg="addSp delSp modSp mod">
        <pc:chgData name="Evelien Meylemans" userId="91c2d4f0-2ad0-431c-ac52-3fa88f3be65e" providerId="ADAL" clId="{4CCD404E-7E01-49A1-81A8-7576D33E2577}" dt="2021-09-27T14:35:41.005" v="1687" actId="1076"/>
        <pc:sldMkLst>
          <pc:docMk/>
          <pc:sldMk cId="4286698969" sldId="866"/>
        </pc:sldMkLst>
        <pc:spChg chg="mod">
          <ac:chgData name="Evelien Meylemans" userId="91c2d4f0-2ad0-431c-ac52-3fa88f3be65e" providerId="ADAL" clId="{4CCD404E-7E01-49A1-81A8-7576D33E2577}" dt="2021-09-27T14:10:45.641" v="1577" actId="20577"/>
          <ac:spMkLst>
            <pc:docMk/>
            <pc:sldMk cId="4286698969" sldId="866"/>
            <ac:spMk id="3" creationId="{E4F7E08B-FDB9-4D3E-9888-9731D56F6CCE}"/>
          </ac:spMkLst>
        </pc:spChg>
        <pc:picChg chg="add mod ord modCrop">
          <ac:chgData name="Evelien Meylemans" userId="91c2d4f0-2ad0-431c-ac52-3fa88f3be65e" providerId="ADAL" clId="{4CCD404E-7E01-49A1-81A8-7576D33E2577}" dt="2021-09-27T14:35:41.005" v="1687" actId="1076"/>
          <ac:picMkLst>
            <pc:docMk/>
            <pc:sldMk cId="4286698969" sldId="866"/>
            <ac:picMk id="5" creationId="{A406ACC2-D16E-4002-BEEF-A35F4B2AA635}"/>
          </ac:picMkLst>
        </pc:picChg>
        <pc:picChg chg="add del">
          <ac:chgData name="Evelien Meylemans" userId="91c2d4f0-2ad0-431c-ac52-3fa88f3be65e" providerId="ADAL" clId="{4CCD404E-7E01-49A1-81A8-7576D33E2577}" dt="2021-09-27T13:48:10.890" v="996" actId="22"/>
          <ac:picMkLst>
            <pc:docMk/>
            <pc:sldMk cId="4286698969" sldId="866"/>
            <ac:picMk id="7" creationId="{E64F0E62-A530-4D71-B1B0-94866B3CB7C6}"/>
          </ac:picMkLst>
        </pc:picChg>
        <pc:picChg chg="add del mod modCrop">
          <ac:chgData name="Evelien Meylemans" userId="91c2d4f0-2ad0-431c-ac52-3fa88f3be65e" providerId="ADAL" clId="{4CCD404E-7E01-49A1-81A8-7576D33E2577}" dt="2021-09-27T13:48:31.753" v="1004" actId="478"/>
          <ac:picMkLst>
            <pc:docMk/>
            <pc:sldMk cId="4286698969" sldId="866"/>
            <ac:picMk id="9" creationId="{95B609A5-6CA9-472D-B45D-77EA974B1621}"/>
          </ac:picMkLst>
        </pc:picChg>
        <pc:picChg chg="add del mod modCrop">
          <ac:chgData name="Evelien Meylemans" userId="91c2d4f0-2ad0-431c-ac52-3fa88f3be65e" providerId="ADAL" clId="{4CCD404E-7E01-49A1-81A8-7576D33E2577}" dt="2021-09-27T13:51:07.570" v="1031" actId="478"/>
          <ac:picMkLst>
            <pc:docMk/>
            <pc:sldMk cId="4286698969" sldId="866"/>
            <ac:picMk id="11" creationId="{BA7DEBF1-AC40-4AE1-BB5F-D9C55A891515}"/>
          </ac:picMkLst>
        </pc:picChg>
        <pc:picChg chg="add mod modCrop">
          <ac:chgData name="Evelien Meylemans" userId="91c2d4f0-2ad0-431c-ac52-3fa88f3be65e" providerId="ADAL" clId="{4CCD404E-7E01-49A1-81A8-7576D33E2577}" dt="2021-09-27T14:19:59.737" v="1631" actId="1076"/>
          <ac:picMkLst>
            <pc:docMk/>
            <pc:sldMk cId="4286698969" sldId="866"/>
            <ac:picMk id="13" creationId="{C59FEC15-1620-42FC-A76B-84754744B91A}"/>
          </ac:picMkLst>
        </pc:picChg>
      </pc:sldChg>
      <pc:sldChg chg="modSp mod">
        <pc:chgData name="Evelien Meylemans" userId="91c2d4f0-2ad0-431c-ac52-3fa88f3be65e" providerId="ADAL" clId="{4CCD404E-7E01-49A1-81A8-7576D33E2577}" dt="2021-09-23T14:40:13.324" v="315" actId="404"/>
        <pc:sldMkLst>
          <pc:docMk/>
          <pc:sldMk cId="3559497707" sldId="867"/>
        </pc:sldMkLst>
        <pc:spChg chg="mod">
          <ac:chgData name="Evelien Meylemans" userId="91c2d4f0-2ad0-431c-ac52-3fa88f3be65e" providerId="ADAL" clId="{4CCD404E-7E01-49A1-81A8-7576D33E2577}" dt="2021-09-23T14:16:13.972" v="152" actId="20577"/>
          <ac:spMkLst>
            <pc:docMk/>
            <pc:sldMk cId="3559497707" sldId="867"/>
            <ac:spMk id="2" creationId="{0F88A03D-278B-4B38-8C46-2EB7B6970882}"/>
          </ac:spMkLst>
        </pc:spChg>
        <pc:spChg chg="mod">
          <ac:chgData name="Evelien Meylemans" userId="91c2d4f0-2ad0-431c-ac52-3fa88f3be65e" providerId="ADAL" clId="{4CCD404E-7E01-49A1-81A8-7576D33E2577}" dt="2021-09-23T14:40:13.324" v="315" actId="404"/>
          <ac:spMkLst>
            <pc:docMk/>
            <pc:sldMk cId="3559497707" sldId="867"/>
            <ac:spMk id="3" creationId="{E4F7E08B-FDB9-4D3E-9888-9731D56F6CCE}"/>
          </ac:spMkLst>
        </pc:spChg>
      </pc:sldChg>
      <pc:sldChg chg="modSp mod ord modShow">
        <pc:chgData name="Evelien Meylemans" userId="91c2d4f0-2ad0-431c-ac52-3fa88f3be65e" providerId="ADAL" clId="{4CCD404E-7E01-49A1-81A8-7576D33E2577}" dt="2021-09-27T14:59:00.826" v="1728" actId="729"/>
        <pc:sldMkLst>
          <pc:docMk/>
          <pc:sldMk cId="2039612277" sldId="868"/>
        </pc:sldMkLst>
        <pc:spChg chg="mod">
          <ac:chgData name="Evelien Meylemans" userId="91c2d4f0-2ad0-431c-ac52-3fa88f3be65e" providerId="ADAL" clId="{4CCD404E-7E01-49A1-81A8-7576D33E2577}" dt="2021-09-23T15:15:54.454" v="928" actId="6549"/>
          <ac:spMkLst>
            <pc:docMk/>
            <pc:sldMk cId="2039612277" sldId="868"/>
            <ac:spMk id="11" creationId="{EC6419A0-9812-4EFD-83B6-6DE4470AD67C}"/>
          </ac:spMkLst>
        </pc:spChg>
        <pc:spChg chg="mod">
          <ac:chgData name="Evelien Meylemans" userId="91c2d4f0-2ad0-431c-ac52-3fa88f3be65e" providerId="ADAL" clId="{4CCD404E-7E01-49A1-81A8-7576D33E2577}" dt="2021-09-23T15:11:59.990" v="908" actId="404"/>
          <ac:spMkLst>
            <pc:docMk/>
            <pc:sldMk cId="2039612277" sldId="868"/>
            <ac:spMk id="14" creationId="{35433468-4C7C-4097-9ED1-70F801C29E33}"/>
          </ac:spMkLst>
        </pc:spChg>
      </pc:sldChg>
      <pc:sldChg chg="addSp delSp modSp mod modAnim modNotesTx">
        <pc:chgData name="Evelien Meylemans" userId="91c2d4f0-2ad0-431c-ac52-3fa88f3be65e" providerId="ADAL" clId="{4CCD404E-7E01-49A1-81A8-7576D33E2577}" dt="2021-09-30T13:44:41.287" v="1799" actId="6549"/>
        <pc:sldMkLst>
          <pc:docMk/>
          <pc:sldMk cId="2199460777" sldId="869"/>
        </pc:sldMkLst>
        <pc:spChg chg="mod">
          <ac:chgData name="Evelien Meylemans" userId="91c2d4f0-2ad0-431c-ac52-3fa88f3be65e" providerId="ADAL" clId="{4CCD404E-7E01-49A1-81A8-7576D33E2577}" dt="2021-09-30T13:38:47.308" v="1797" actId="20577"/>
          <ac:spMkLst>
            <pc:docMk/>
            <pc:sldMk cId="2199460777" sldId="869"/>
            <ac:spMk id="3" creationId="{E4F7E08B-FDB9-4D3E-9888-9731D56F6CCE}"/>
          </ac:spMkLst>
        </pc:spChg>
        <pc:picChg chg="del">
          <ac:chgData name="Evelien Meylemans" userId="91c2d4f0-2ad0-431c-ac52-3fa88f3be65e" providerId="ADAL" clId="{4CCD404E-7E01-49A1-81A8-7576D33E2577}" dt="2021-09-23T14:45:19.042" v="412" actId="478"/>
          <ac:picMkLst>
            <pc:docMk/>
            <pc:sldMk cId="2199460777" sldId="869"/>
            <ac:picMk id="4" creationId="{FBD02785-B3A8-4490-B3ED-B67CB1F1E497}"/>
          </ac:picMkLst>
        </pc:picChg>
        <pc:picChg chg="del">
          <ac:chgData name="Evelien Meylemans" userId="91c2d4f0-2ad0-431c-ac52-3fa88f3be65e" providerId="ADAL" clId="{4CCD404E-7E01-49A1-81A8-7576D33E2577}" dt="2021-09-23T14:45:21.819" v="414" actId="478"/>
          <ac:picMkLst>
            <pc:docMk/>
            <pc:sldMk cId="2199460777" sldId="869"/>
            <ac:picMk id="5" creationId="{073ACFC4-EA29-459E-8087-99AA886322C4}"/>
          </ac:picMkLst>
        </pc:picChg>
        <pc:picChg chg="add del mod modCrop">
          <ac:chgData name="Evelien Meylemans" userId="91c2d4f0-2ad0-431c-ac52-3fa88f3be65e" providerId="ADAL" clId="{4CCD404E-7E01-49A1-81A8-7576D33E2577}" dt="2021-09-27T14:26:11.245" v="1645" actId="478"/>
          <ac:picMkLst>
            <pc:docMk/>
            <pc:sldMk cId="2199460777" sldId="869"/>
            <ac:picMk id="5" creationId="{A3FC0AA1-947A-41CA-9DEB-74BB8053DB0B}"/>
          </ac:picMkLst>
        </pc:picChg>
        <pc:picChg chg="add del mod modCrop">
          <ac:chgData name="Evelien Meylemans" userId="91c2d4f0-2ad0-431c-ac52-3fa88f3be65e" providerId="ADAL" clId="{4CCD404E-7E01-49A1-81A8-7576D33E2577}" dt="2021-09-27T14:30:02.196" v="1673" actId="478"/>
          <ac:picMkLst>
            <pc:docMk/>
            <pc:sldMk cId="2199460777" sldId="869"/>
            <ac:picMk id="6" creationId="{3E181AB3-1B13-4C8A-9997-C6A3FECC026C}"/>
          </ac:picMkLst>
        </pc:picChg>
        <pc:picChg chg="del">
          <ac:chgData name="Evelien Meylemans" userId="91c2d4f0-2ad0-431c-ac52-3fa88f3be65e" providerId="ADAL" clId="{4CCD404E-7E01-49A1-81A8-7576D33E2577}" dt="2021-09-23T14:45:20.290" v="413" actId="478"/>
          <ac:picMkLst>
            <pc:docMk/>
            <pc:sldMk cId="2199460777" sldId="869"/>
            <ac:picMk id="6" creationId="{D8E3005B-56F3-4542-85DC-60C61190A482}"/>
          </ac:picMkLst>
        </pc:picChg>
        <pc:picChg chg="add mod">
          <ac:chgData name="Evelien Meylemans" userId="91c2d4f0-2ad0-431c-ac52-3fa88f3be65e" providerId="ADAL" clId="{4CCD404E-7E01-49A1-81A8-7576D33E2577}" dt="2021-09-27T14:30:13.892" v="1675" actId="14100"/>
          <ac:picMkLst>
            <pc:docMk/>
            <pc:sldMk cId="2199460777" sldId="869"/>
            <ac:picMk id="7" creationId="{2981AF09-3BA0-4A62-B1FE-B5EE3C434AFF}"/>
          </ac:picMkLst>
        </pc:picChg>
        <pc:picChg chg="del">
          <ac:chgData name="Evelien Meylemans" userId="91c2d4f0-2ad0-431c-ac52-3fa88f3be65e" providerId="ADAL" clId="{4CCD404E-7E01-49A1-81A8-7576D33E2577}" dt="2021-09-23T14:56:54.499" v="774" actId="478"/>
          <ac:picMkLst>
            <pc:docMk/>
            <pc:sldMk cId="2199460777" sldId="869"/>
            <ac:picMk id="7" creationId="{45E338DD-3D68-4414-9485-E912178D480C}"/>
          </ac:picMkLst>
        </pc:picChg>
      </pc:sldChg>
      <pc:sldChg chg="modSp new del mod">
        <pc:chgData name="Evelien Meylemans" userId="91c2d4f0-2ad0-431c-ac52-3fa88f3be65e" providerId="ADAL" clId="{4CCD404E-7E01-49A1-81A8-7576D33E2577}" dt="2021-09-23T15:09:24.059" v="866" actId="2696"/>
        <pc:sldMkLst>
          <pc:docMk/>
          <pc:sldMk cId="1804076259" sldId="870"/>
        </pc:sldMkLst>
        <pc:spChg chg="mod">
          <ac:chgData name="Evelien Meylemans" userId="91c2d4f0-2ad0-431c-ac52-3fa88f3be65e" providerId="ADAL" clId="{4CCD404E-7E01-49A1-81A8-7576D33E2577}" dt="2021-09-23T15:07:41.122" v="843" actId="404"/>
          <ac:spMkLst>
            <pc:docMk/>
            <pc:sldMk cId="1804076259" sldId="870"/>
            <ac:spMk id="3" creationId="{AEE2A3E6-3CD1-401D-9819-963C092B037E}"/>
          </ac:spMkLst>
        </pc:spChg>
      </pc:sldChg>
      <pc:sldChg chg="modSp new del mod ord">
        <pc:chgData name="Evelien Meylemans" userId="91c2d4f0-2ad0-431c-ac52-3fa88f3be65e" providerId="ADAL" clId="{4CCD404E-7E01-49A1-81A8-7576D33E2577}" dt="2021-09-27T14:02:57.259" v="1191" actId="2696"/>
        <pc:sldMkLst>
          <pc:docMk/>
          <pc:sldMk cId="3746341550" sldId="870"/>
        </pc:sldMkLst>
        <pc:spChg chg="mod">
          <ac:chgData name="Evelien Meylemans" userId="91c2d4f0-2ad0-431c-ac52-3fa88f3be65e" providerId="ADAL" clId="{4CCD404E-7E01-49A1-81A8-7576D33E2577}" dt="2021-09-27T13:31:19.235" v="954" actId="20577"/>
          <ac:spMkLst>
            <pc:docMk/>
            <pc:sldMk cId="3746341550" sldId="870"/>
            <ac:spMk id="2" creationId="{D0EEA15A-BFA9-43B1-8A87-70532453849F}"/>
          </ac:spMkLst>
        </pc:spChg>
      </pc:sldChg>
    </pc:docChg>
  </pc:docChgLst>
  <pc:docChgLst>
    <pc:chgData name="Kathleen Wuytack" userId="533f31fe-9ca6-47b8-ab0d-e892020784f5" providerId="ADAL" clId="{1958BE81-D671-4956-B971-243EB8CCC055}"/>
    <pc:docChg chg="custSel modSld">
      <pc:chgData name="Kathleen Wuytack" userId="533f31fe-9ca6-47b8-ab0d-e892020784f5" providerId="ADAL" clId="{1958BE81-D671-4956-B971-243EB8CCC055}" dt="2021-09-14T12:45:25.806" v="69" actId="20577"/>
      <pc:docMkLst>
        <pc:docMk/>
      </pc:docMkLst>
      <pc:sldChg chg="modSp mod">
        <pc:chgData name="Kathleen Wuytack" userId="533f31fe-9ca6-47b8-ab0d-e892020784f5" providerId="ADAL" clId="{1958BE81-D671-4956-B971-243EB8CCC055}" dt="2021-09-14T12:45:25.806" v="69" actId="20577"/>
        <pc:sldMkLst>
          <pc:docMk/>
          <pc:sldMk cId="2917332800" sldId="864"/>
        </pc:sldMkLst>
        <pc:spChg chg="mod">
          <ac:chgData name="Kathleen Wuytack" userId="533f31fe-9ca6-47b8-ab0d-e892020784f5" providerId="ADAL" clId="{1958BE81-D671-4956-B971-243EB8CCC055}" dt="2021-09-14T12:45:25.806" v="69" actId="20577"/>
          <ac:spMkLst>
            <pc:docMk/>
            <pc:sldMk cId="2917332800" sldId="864"/>
            <ac:spMk id="3" creationId="{E4F7E08B-FDB9-4D3E-9888-9731D56F6CCE}"/>
          </ac:spMkLst>
        </pc:spChg>
      </pc:sldChg>
      <pc:sldChg chg="modSp mod">
        <pc:chgData name="Kathleen Wuytack" userId="533f31fe-9ca6-47b8-ab0d-e892020784f5" providerId="ADAL" clId="{1958BE81-D671-4956-B971-243EB8CCC055}" dt="2021-09-14T09:39:27.788" v="64" actId="207"/>
        <pc:sldMkLst>
          <pc:docMk/>
          <pc:sldMk cId="4286698969" sldId="866"/>
        </pc:sldMkLst>
        <pc:spChg chg="mod">
          <ac:chgData name="Kathleen Wuytack" userId="533f31fe-9ca6-47b8-ab0d-e892020784f5" providerId="ADAL" clId="{1958BE81-D671-4956-B971-243EB8CCC055}" dt="2021-09-14T09:39:27.788" v="64" actId="207"/>
          <ac:spMkLst>
            <pc:docMk/>
            <pc:sldMk cId="4286698969" sldId="866"/>
            <ac:spMk id="3" creationId="{E4F7E08B-FDB9-4D3E-9888-9731D56F6C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2E3FC-05F5-4264-9EBB-14454D26AEE3}" type="datetimeFigureOut">
              <a:rPr lang="nl-BE" smtClean="0"/>
              <a:t>30/09/2021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A5987-BEAB-487B-B089-710F07316E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3441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VLIR-UOS: new approach </a:t>
            </a:r>
            <a:r>
              <a:rPr lang="nl-NL" dirty="0" err="1"/>
              <a:t>for</a:t>
            </a:r>
            <a:r>
              <a:rPr lang="nl-NL" dirty="0"/>
              <a:t> partner </a:t>
            </a:r>
            <a:r>
              <a:rPr lang="nl-NL" dirty="0" err="1"/>
              <a:t>countries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A5987-BEAB-487B-B089-710F07316E25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445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8F639-0EE4-41DD-9E7F-13D172C07271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961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40534F"/>
                </a:solidFill>
                <a:effectLst/>
                <a:latin typeface="Lato" panose="020F0502020204030203" pitchFamily="34" charset="0"/>
              </a:rPr>
              <a:t>The </a:t>
            </a:r>
            <a:r>
              <a:rPr lang="en-GB" b="1" i="0" dirty="0">
                <a:solidFill>
                  <a:srgbClr val="40534F"/>
                </a:solidFill>
                <a:effectLst/>
                <a:latin typeface="Lato" panose="020F0502020204030203" pitchFamily="34" charset="0"/>
              </a:rPr>
              <a:t>Country Reference Framework (CRF) </a:t>
            </a:r>
            <a:r>
              <a:rPr lang="en-GB" b="0" i="0" dirty="0">
                <a:solidFill>
                  <a:srgbClr val="40534F"/>
                </a:solidFill>
                <a:effectLst/>
                <a:latin typeface="Lato" panose="020F0502020204030203" pitchFamily="34" charset="0"/>
              </a:rPr>
              <a:t>for Tanzania supports teams of academics when identifying and formulating project proposals: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0534F"/>
                </a:solidFill>
                <a:effectLst/>
                <a:latin typeface="Lato" panose="020F0502020204030203" pitchFamily="34" charset="0"/>
              </a:rPr>
              <a:t>by providing a context analysis focused on Agenda 2030 on Sustainable Development and the higher education sector in Tanzania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0534F"/>
                </a:solidFill>
                <a:effectLst/>
                <a:latin typeface="Lato" panose="020F0502020204030203" pitchFamily="34" charset="0"/>
              </a:rPr>
              <a:t>and by providing an overview of Belgian development actors active in Tanzania, their ongoing projects and partners, in view of exploration of opportunities for synergy and complementarity.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Country Reference Frameworks as information/connecting hubs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Thematic JSF</a:t>
            </a:r>
            <a:r>
              <a:rPr lang="en-US" dirty="0">
                <a:cs typeface="Calibri"/>
              </a:rPr>
              <a:t>: higher education and science for sustainable development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SharePoint tool</a:t>
            </a:r>
            <a:r>
              <a:rPr lang="en-US" dirty="0">
                <a:cs typeface="Calibri"/>
              </a:rPr>
              <a:t>: connecting &amp; exchanging between 5 new IUCs, later open to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8F639-0EE4-41DD-9E7F-13D172C0727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5575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8F639-0EE4-41DD-9E7F-13D172C07271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098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8F639-0EE4-41DD-9E7F-13D172C07271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1685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434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268C14F9-EA40-485A-9808-5F1A0256EE2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883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830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268C14F9-EA40-485A-9808-5F1A0256EE2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424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35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84295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49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iruos.be/en/countries/africa/tanzania/22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vliruos.be/en/projects/project/22?pid=464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assengagr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iesbeth.oeyen@uhasselt.be" TargetMode="External"/><Relationship Id="rId5" Type="http://schemas.openxmlformats.org/officeDocument/2006/relationships/hyperlink" Target="mailto:malaikasouliee@gmail.com" TargetMode="External"/><Relationship Id="rId4" Type="http://schemas.openxmlformats.org/officeDocument/2006/relationships/hyperlink" Target="mailto:Rob.cuyvers@uhasselt.b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966341" y="-104877"/>
            <a:ext cx="8177657" cy="4581128"/>
          </a:xfrm>
          <a:prstGeom prst="rect">
            <a:avLst/>
          </a:prstGeom>
          <a:solidFill>
            <a:srgbClr val="9FA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1164863" y="490071"/>
            <a:ext cx="7503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Connect4IUC / </a:t>
            </a:r>
          </a:p>
          <a:p>
            <a:pPr algn="r"/>
            <a:r>
              <a:rPr lang="nl-B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VLIR-UOS &amp; Tanzania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544121" y="3268578"/>
            <a:ext cx="41245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3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3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Evelien Meylemans</a:t>
            </a:r>
          </a:p>
          <a:p>
            <a:endParaRPr lang="nl-BE" sz="6000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-1" y="0"/>
            <a:ext cx="787791" cy="4581128"/>
          </a:xfrm>
          <a:prstGeom prst="rect">
            <a:avLst/>
          </a:prstGeom>
          <a:solidFill>
            <a:srgbClr val="72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1" y="5203785"/>
            <a:ext cx="3848011" cy="9199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16C67B-E9E4-4742-858C-55E98A42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50" y="5273087"/>
            <a:ext cx="3692221" cy="85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3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A03D-278B-4B38-8C46-2EB7B6970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2B9D2"/>
                </a:solidFill>
                <a:latin typeface="Arial" pitchFamily="34" charset="0"/>
                <a:ea typeface="+mn-ea"/>
                <a:cs typeface="Arial" pitchFamily="34" charset="0"/>
              </a:rPr>
              <a:t>What’s new?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7E08B-FDB9-4D3E-9888-9731D56F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32" y="1796332"/>
            <a:ext cx="8229600" cy="47527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9FA5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2030 Agenda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FA5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9FA5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FA5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9FA5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  <a:latin typeface="Arial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</a:rPr>
              <a:t>Country strategy approach </a:t>
            </a:r>
          </a:p>
          <a:p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  <a:sym typeface="Wingdings" panose="05000000000000000000" pitchFamily="2" charset="2"/>
              </a:rPr>
              <a:t>    </a:t>
            </a: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Calibri"/>
              </a:rPr>
              <a:t>SDG </a:t>
            </a:r>
            <a:r>
              <a:rPr lang="en-US" sz="2800" b="0" dirty="0" err="1">
                <a:solidFill>
                  <a:schemeClr val="tx1"/>
                </a:solidFill>
                <a:latin typeface="Arial"/>
                <a:cs typeface="Calibri"/>
              </a:rPr>
              <a:t>centred</a:t>
            </a: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</a:rPr>
              <a:t>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  <a:latin typeface="Arial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</a:rPr>
              <a:t>SDG Principles: </a:t>
            </a:r>
          </a:p>
          <a:p>
            <a:pPr marL="1600200" lvl="2" indent="-457200"/>
            <a:r>
              <a:rPr lang="en-US" b="0" dirty="0">
                <a:solidFill>
                  <a:schemeClr val="tx1"/>
                </a:solidFill>
                <a:latin typeface="Arial"/>
                <a:cs typeface="Calibri"/>
              </a:rPr>
              <a:t>Leaving </a:t>
            </a:r>
            <a:r>
              <a:rPr lang="en-US" dirty="0">
                <a:latin typeface="Arial"/>
                <a:cs typeface="Calibri"/>
              </a:rPr>
              <a:t>No One Behind (L</a:t>
            </a:r>
            <a:r>
              <a:rPr lang="en-US" b="0" dirty="0">
                <a:solidFill>
                  <a:schemeClr val="tx1"/>
                </a:solidFill>
                <a:latin typeface="Arial"/>
                <a:cs typeface="Calibri"/>
              </a:rPr>
              <a:t>NOB)</a:t>
            </a:r>
          </a:p>
          <a:p>
            <a:pPr marL="1600200" lvl="2" indent="-457200"/>
            <a:r>
              <a:rPr lang="en-US" dirty="0">
                <a:latin typeface="Arial"/>
                <a:cs typeface="Calibri"/>
              </a:rPr>
              <a:t>Multistakeholder partnerships </a:t>
            </a:r>
          </a:p>
          <a:p>
            <a:pPr marL="1600200" lvl="2" indent="-457200"/>
            <a:r>
              <a:rPr lang="en-US" dirty="0">
                <a:latin typeface="Arial"/>
                <a:cs typeface="Calibri"/>
              </a:rPr>
              <a:t>Interconnectedness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D02785-B3A8-4490-B3ED-B67CB1F1E4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50"/>
          <a:stretch/>
        </p:blipFill>
        <p:spPr>
          <a:xfrm>
            <a:off x="6518149" y="4325310"/>
            <a:ext cx="531237" cy="438564"/>
          </a:xfrm>
          <a:prstGeom prst="rect">
            <a:avLst/>
          </a:prstGeom>
        </p:spPr>
      </p:pic>
      <p:pic>
        <p:nvPicPr>
          <p:cNvPr id="5" name="Afbeelding 20">
            <a:extLst>
              <a:ext uri="{FF2B5EF4-FFF2-40B4-BE49-F238E27FC236}">
                <a16:creationId xmlns:a16="http://schemas.microsoft.com/office/drawing/2014/main" id="{073ACFC4-EA29-459E-8087-99AA886322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514" y="5225567"/>
            <a:ext cx="504000" cy="504000"/>
          </a:xfrm>
          <a:prstGeom prst="rect">
            <a:avLst/>
          </a:prstGeom>
        </p:spPr>
      </p:pic>
      <p:pic>
        <p:nvPicPr>
          <p:cNvPr id="6" name="Afbeelding 21">
            <a:extLst>
              <a:ext uri="{FF2B5EF4-FFF2-40B4-BE49-F238E27FC236}">
                <a16:creationId xmlns:a16="http://schemas.microsoft.com/office/drawing/2014/main" id="{D8E3005B-56F3-4542-85DC-60C61190A4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605" y="4926568"/>
            <a:ext cx="500212" cy="43200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45E338DD-3D68-4414-9485-E912178D48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056" y="402224"/>
            <a:ext cx="1222744" cy="122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A03D-278B-4B38-8C46-2EB7B6970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2B9D2"/>
                </a:solidFill>
                <a:latin typeface="Arial" pitchFamily="34" charset="0"/>
                <a:ea typeface="+mn-ea"/>
                <a:cs typeface="Arial" pitchFamily="34" charset="0"/>
              </a:rPr>
              <a:t>What’s new?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7E08B-FDB9-4D3E-9888-9731D56F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32" y="1494889"/>
            <a:ext cx="8229600" cy="50884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>
                <a:solidFill>
                  <a:srgbClr val="9FA585"/>
                </a:solidFill>
                <a:latin typeface="Arial"/>
              </a:rPr>
              <a:t>Focus on connecting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  <a:latin typeface="Arial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</a:rPr>
              <a:t>Country Reference Frameworks</a:t>
            </a:r>
            <a:endParaRPr lang="en-US" b="0" dirty="0">
              <a:solidFill>
                <a:schemeClr val="tx1"/>
              </a:solidFill>
              <a:latin typeface="Arial"/>
              <a:cs typeface="Calibri"/>
            </a:endParaRPr>
          </a:p>
          <a:p>
            <a:pPr marL="1600200" lvl="2" indent="-457200"/>
            <a:r>
              <a:rPr lang="en-US" dirty="0">
                <a:solidFill>
                  <a:schemeClr val="tx1"/>
                </a:solidFill>
                <a:latin typeface="Arial"/>
                <a:cs typeface="Calibri"/>
              </a:rPr>
              <a:t>2030 Agenda</a:t>
            </a:r>
          </a:p>
          <a:p>
            <a:pPr marL="1600200" lvl="2" indent="-457200"/>
            <a:r>
              <a:rPr lang="en-US" dirty="0">
                <a:solidFill>
                  <a:schemeClr val="tx1"/>
                </a:solidFill>
                <a:latin typeface="Arial"/>
                <a:cs typeface="Calibri"/>
              </a:rPr>
              <a:t>Higher education context</a:t>
            </a:r>
          </a:p>
          <a:p>
            <a:pPr marL="1600200" lvl="2" indent="-457200"/>
            <a:r>
              <a:rPr lang="en-US" dirty="0">
                <a:solidFill>
                  <a:schemeClr val="tx1"/>
                </a:solidFill>
                <a:latin typeface="Arial"/>
                <a:cs typeface="Calibri"/>
              </a:rPr>
              <a:t>Other (Belgian) actors</a:t>
            </a:r>
          </a:p>
          <a:p>
            <a:pPr marL="1600200" lvl="2" indent="-457200"/>
            <a:endParaRPr lang="en-US" sz="1800" dirty="0">
              <a:solidFill>
                <a:schemeClr val="tx1"/>
              </a:solidFill>
              <a:latin typeface="Arial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</a:rPr>
              <a:t>Joint Strategic Frameworks (JSFs)</a:t>
            </a:r>
          </a:p>
          <a:p>
            <a:pPr marL="1600200" lvl="2" indent="-457200"/>
            <a:r>
              <a:rPr lang="en-US" dirty="0">
                <a:latin typeface="Arial"/>
                <a:cs typeface="Calibri"/>
              </a:rPr>
              <a:t>Thematic JSF </a:t>
            </a:r>
            <a:r>
              <a:rPr lang="en-US" dirty="0">
                <a:solidFill>
                  <a:schemeClr val="tx1"/>
                </a:solidFill>
                <a:latin typeface="Arial"/>
                <a:cs typeface="Calibri"/>
              </a:rPr>
              <a:t>HES4SD </a:t>
            </a:r>
          </a:p>
          <a:p>
            <a:pPr marL="1600200" lvl="2" indent="-457200"/>
            <a:r>
              <a:rPr lang="en-US" dirty="0">
                <a:latin typeface="Arial"/>
                <a:cs typeface="Calibri"/>
              </a:rPr>
              <a:t>G</a:t>
            </a:r>
            <a:r>
              <a:rPr lang="en-US" dirty="0">
                <a:solidFill>
                  <a:schemeClr val="tx1"/>
                </a:solidFill>
                <a:latin typeface="Arial"/>
                <a:cs typeface="Calibri"/>
              </a:rPr>
              <a:t>eographic JSF Tanzania</a:t>
            </a:r>
          </a:p>
          <a:p>
            <a:pPr marL="1600200" lvl="2" indent="-457200"/>
            <a:endParaRPr lang="en-US" sz="1800" dirty="0">
              <a:latin typeface="Arial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</a:rPr>
              <a:t>SharePoint tool (in development)</a:t>
            </a:r>
          </a:p>
          <a:p>
            <a:pPr marL="1600200" lvl="2" indent="-457200"/>
            <a:endParaRPr lang="en-US" b="0" dirty="0">
              <a:solidFill>
                <a:schemeClr val="tx1"/>
              </a:solidFill>
              <a:latin typeface="Arial"/>
              <a:cs typeface="Calibri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981AF09-3BA0-4A62-B1FE-B5EE3C434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9" y="274638"/>
            <a:ext cx="3372267" cy="16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A03D-278B-4B38-8C46-2EB7B6970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2B9D2"/>
                </a:solidFill>
                <a:latin typeface="Arial" pitchFamily="34" charset="0"/>
                <a:ea typeface="+mn-ea"/>
                <a:cs typeface="Arial" pitchFamily="34" charset="0"/>
              </a:rPr>
              <a:t>VLIR-UOS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7E08B-FDB9-4D3E-9888-9731D56F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128" y="1600200"/>
            <a:ext cx="8419672" cy="47043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</a:rPr>
              <a:t>Country page Tanzania (</a:t>
            </a:r>
            <a:r>
              <a:rPr lang="en-US" sz="2800" b="0" dirty="0">
                <a:solidFill>
                  <a:schemeClr val="accent1"/>
                </a:solidFill>
                <a:latin typeface="Arial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b="0" dirty="0">
              <a:solidFill>
                <a:schemeClr val="tx1"/>
              </a:solidFill>
              <a:latin typeface="Arial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</a:rPr>
              <a:t>IUC Phase In ARU (</a:t>
            </a: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  <a:hlinkClick r:id="rId4"/>
              </a:rPr>
              <a:t>Link</a:t>
            </a: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</a:rPr>
              <a:t>)</a:t>
            </a:r>
          </a:p>
          <a:p>
            <a:endParaRPr lang="en-US" sz="2800" b="0" dirty="0">
              <a:solidFill>
                <a:schemeClr val="tx1"/>
              </a:solidFill>
              <a:latin typeface="Arial"/>
              <a:cs typeface="Calibri"/>
            </a:endParaRPr>
          </a:p>
          <a:p>
            <a:endParaRPr lang="en-US" sz="2800" b="0" dirty="0">
              <a:solidFill>
                <a:schemeClr val="tx1"/>
              </a:solidFill>
              <a:latin typeface="Arial"/>
              <a:cs typeface="Calibri"/>
            </a:endParaRPr>
          </a:p>
          <a:p>
            <a:endParaRPr lang="en-US" sz="2800" b="0" dirty="0">
              <a:solidFill>
                <a:schemeClr val="tx1"/>
              </a:solidFill>
              <a:latin typeface="Arial"/>
              <a:cs typeface="Calibri"/>
            </a:endParaRPr>
          </a:p>
          <a:p>
            <a:endParaRPr lang="en-US" sz="2800" b="0" dirty="0">
              <a:solidFill>
                <a:schemeClr val="tx1"/>
              </a:solidFill>
              <a:latin typeface="Arial"/>
              <a:cs typeface="Calibri"/>
            </a:endParaRPr>
          </a:p>
          <a:p>
            <a:endParaRPr lang="en-US" sz="2800" b="0" dirty="0">
              <a:solidFill>
                <a:schemeClr val="tx1"/>
              </a:solidFill>
              <a:latin typeface="Arial"/>
              <a:cs typeface="Calibri"/>
            </a:endParaRPr>
          </a:p>
          <a:p>
            <a:endParaRPr lang="en-US" sz="2800" b="0" dirty="0">
              <a:solidFill>
                <a:schemeClr val="tx1"/>
              </a:solidFill>
              <a:latin typeface="Arial"/>
              <a:cs typeface="Calibri"/>
            </a:endParaRPr>
          </a:p>
          <a:p>
            <a:pPr algn="r"/>
            <a:endParaRPr lang="en-US" sz="2800" b="0" dirty="0">
              <a:solidFill>
                <a:schemeClr val="tx1"/>
              </a:solidFill>
              <a:latin typeface="Arial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tx1"/>
              </a:solidFill>
              <a:latin typeface="Arial"/>
              <a:cs typeface="Calibri"/>
            </a:endParaRPr>
          </a:p>
          <a:p>
            <a:endParaRPr lang="en-US" sz="2800" b="0" dirty="0">
              <a:solidFill>
                <a:schemeClr val="tx1"/>
              </a:solidFill>
              <a:latin typeface="Arial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Arial"/>
              <a:cs typeface="Calibri"/>
            </a:endParaRPr>
          </a:p>
          <a:p>
            <a:endParaRPr lang="en-US" b="0" dirty="0">
              <a:solidFill>
                <a:schemeClr val="tx1"/>
              </a:solidFill>
              <a:latin typeface="Arial"/>
              <a:cs typeface="Calibri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59FEC15-1620-42FC-A76B-84754744B9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37" t="12591" r="1250" b="5926"/>
          <a:stretch/>
        </p:blipFill>
        <p:spPr>
          <a:xfrm>
            <a:off x="716716" y="3429000"/>
            <a:ext cx="5183343" cy="277453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406ACC2-D16E-4002-BEEF-A35F4B2AA6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146" t="11504" r="633" b="3830"/>
          <a:stretch/>
        </p:blipFill>
        <p:spPr>
          <a:xfrm>
            <a:off x="5322040" y="2649238"/>
            <a:ext cx="3105244" cy="30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9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A03D-278B-4B38-8C46-2EB7B6970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2B9D2"/>
                </a:solidFill>
                <a:latin typeface="Arial" pitchFamily="34" charset="0"/>
                <a:ea typeface="+mn-ea"/>
                <a:cs typeface="Arial" pitchFamily="34" charset="0"/>
              </a:rPr>
              <a:t>How to connect with ARU?</a:t>
            </a:r>
            <a:endParaRPr lang="en-US" b="1" dirty="0">
              <a:solidFill>
                <a:srgbClr val="72B9D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7E08B-FDB9-4D3E-9888-9731D56F6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Calibri"/>
              </a:rPr>
              <a:t>Coordinators</a:t>
            </a:r>
            <a:r>
              <a:rPr lang="en-US" b="0" dirty="0">
                <a:solidFill>
                  <a:schemeClr val="tx1"/>
                </a:solidFill>
                <a:latin typeface="Arial"/>
                <a:cs typeface="Calibri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</a:rPr>
              <a:t>Tanzanian coordinator: Gabriel Kassenga, </a:t>
            </a:r>
            <a:r>
              <a:rPr lang="en-GB" sz="2800" b="0" i="0" dirty="0">
                <a:solidFill>
                  <a:srgbClr val="333333"/>
                </a:solidFill>
                <a:effectLst/>
                <a:latin typeface="Helvetica Neue"/>
                <a:hlinkClick r:id="rId3"/>
              </a:rPr>
              <a:t>kassengagr@gmail.com</a:t>
            </a:r>
            <a:endParaRPr lang="en-GB" sz="28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</a:rPr>
              <a:t>Flemish coordinator: Rob </a:t>
            </a:r>
            <a:r>
              <a:rPr lang="en-US" sz="2800" b="0" dirty="0" err="1">
                <a:solidFill>
                  <a:schemeClr val="tx1"/>
                </a:solidFill>
                <a:latin typeface="Arial"/>
                <a:cs typeface="Calibri"/>
              </a:rPr>
              <a:t>Cuyvers</a:t>
            </a: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</a:rPr>
              <a:t>, </a:t>
            </a:r>
            <a:r>
              <a:rPr lang="en-GB" sz="2800" b="0" i="0" dirty="0">
                <a:solidFill>
                  <a:srgbClr val="333333"/>
                </a:solidFill>
                <a:effectLst/>
                <a:latin typeface="Helvetica Neue"/>
                <a:hlinkClick r:id="rId4"/>
              </a:rPr>
              <a:t>Rob.cuyvers@uhasselt.be</a:t>
            </a:r>
            <a:endParaRPr lang="en-GB" sz="28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Arial"/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latin typeface="Arial"/>
                <a:cs typeface="Calibri"/>
              </a:rPr>
              <a:t>Managers</a:t>
            </a:r>
            <a:r>
              <a:rPr lang="en-US" b="0" dirty="0">
                <a:solidFill>
                  <a:schemeClr val="tx1"/>
                </a:solidFill>
                <a:latin typeface="Arial"/>
                <a:cs typeface="Calibri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</a:rPr>
              <a:t>Tanzanian manager: Mara-Saada Mwinyigogo, </a:t>
            </a: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  <a:hlinkClick r:id="rId5"/>
              </a:rPr>
              <a:t>malaikasouliee@gmail.com</a:t>
            </a: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</a:rPr>
              <a:t>Flemish manager: Liesbeth Oeyen, </a:t>
            </a:r>
            <a:r>
              <a:rPr lang="en-US" sz="2800" b="0" dirty="0">
                <a:solidFill>
                  <a:schemeClr val="tx1"/>
                </a:solidFill>
                <a:latin typeface="Arial"/>
                <a:cs typeface="Calibri"/>
                <a:hlinkClick r:id="rId6"/>
              </a:rPr>
              <a:t>liesbeth.oeyen@uhasselt.be</a:t>
            </a:r>
            <a:endParaRPr lang="en-US" sz="2800" b="0" dirty="0">
              <a:solidFill>
                <a:schemeClr val="tx1"/>
              </a:solidFill>
              <a:latin typeface="Arial"/>
              <a:cs typeface="Calibri"/>
            </a:endParaRPr>
          </a:p>
          <a:p>
            <a:r>
              <a:rPr lang="en-US" b="0" dirty="0">
                <a:solidFill>
                  <a:schemeClr val="tx1"/>
                </a:solidFill>
                <a:latin typeface="Arial"/>
                <a:cs typeface="Calibri"/>
              </a:rPr>
              <a:t> </a:t>
            </a:r>
          </a:p>
          <a:p>
            <a:endParaRPr lang="en-US" b="0" dirty="0">
              <a:solidFill>
                <a:schemeClr val="tx1"/>
              </a:solidFill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4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5433468-4C7C-4097-9ED1-70F801C2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49" y="554804"/>
            <a:ext cx="3841818" cy="61921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2B9D2"/>
                </a:solidFill>
                <a:latin typeface="Arial" pitchFamily="34" charset="0"/>
                <a:ea typeface="+mn-ea"/>
                <a:cs typeface="Arial" pitchFamily="34" charset="0"/>
              </a:rPr>
              <a:t>What’s new?</a:t>
            </a:r>
            <a:endParaRPr lang="en-US" sz="36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E192B92-B25B-4A54-A3C0-AE9C5C1799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3357" y="554804"/>
            <a:ext cx="5111393" cy="61850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C6419A0-9812-4EFD-83B6-6DE4470AD67C}"/>
              </a:ext>
            </a:extLst>
          </p:cNvPr>
          <p:cNvSpPr txBox="1"/>
          <p:nvPr/>
        </p:nvSpPr>
        <p:spPr>
          <a:xfrm>
            <a:off x="159249" y="1250393"/>
            <a:ext cx="3508625" cy="573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9FA585"/>
                </a:solidFill>
                <a:latin typeface="Arial"/>
              </a:rPr>
              <a:t>Revised Theory of Change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Focus on </a:t>
            </a: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two strategic axes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BE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Enabling HEIs to strengthen and take up their role as </a:t>
            </a:r>
            <a:r>
              <a:rPr lang="en-GB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Drivers of Change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BE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Enabling individuals to become and act as </a:t>
            </a:r>
            <a:r>
              <a:rPr lang="en-GB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Agents of Change</a:t>
            </a:r>
            <a:endParaRPr lang="en-BE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b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Along these strategic axes </a:t>
            </a: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 outcomes</a:t>
            </a: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IUCs as long-term partnerships can contribute potentially to all outcomes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b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39612277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presentatie VLIR-UOS">
  <a:themeElements>
    <a:clrScheme name="VLIR-UOS">
      <a:dk1>
        <a:srgbClr val="000000"/>
      </a:dk1>
      <a:lt1>
        <a:srgbClr val="F8F8F8"/>
      </a:lt1>
      <a:dk2>
        <a:srgbClr val="40534E"/>
      </a:dk2>
      <a:lt2>
        <a:srgbClr val="9FA585"/>
      </a:lt2>
      <a:accent1>
        <a:srgbClr val="72B9D2"/>
      </a:accent1>
      <a:accent2>
        <a:srgbClr val="CF7B1F"/>
      </a:accent2>
      <a:accent3>
        <a:srgbClr val="C5C9B5"/>
      </a:accent3>
      <a:accent4>
        <a:srgbClr val="AAD5E4"/>
      </a:accent4>
      <a:accent5>
        <a:srgbClr val="E9B071"/>
      </a:accent5>
      <a:accent6>
        <a:srgbClr val="000000"/>
      </a:accent6>
      <a:hlink>
        <a:srgbClr val="72B9D2"/>
      </a:hlink>
      <a:folHlink>
        <a:srgbClr val="40534E"/>
      </a:folHlink>
    </a:clrScheme>
    <a:fontScheme name="VLIR-UOS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582C26B18E74DA6F52D6C657F8B79" ma:contentTypeVersion="13" ma:contentTypeDescription="Een nieuw document maken." ma:contentTypeScope="" ma:versionID="d13f1d156c688e843a4ce1a195fa361a">
  <xsd:schema xmlns:xsd="http://www.w3.org/2001/XMLSchema" xmlns:xs="http://www.w3.org/2001/XMLSchema" xmlns:p="http://schemas.microsoft.com/office/2006/metadata/properties" xmlns:ns2="2a951082-c592-4248-a879-50761f1225b6" xmlns:ns3="ad3986a9-4da0-4a52-bd94-fb9ef1922257" targetNamespace="http://schemas.microsoft.com/office/2006/metadata/properties" ma:root="true" ma:fieldsID="17b74a81d1a6f66a31f86f67016228c1" ns2:_="" ns3:_="">
    <xsd:import namespace="2a951082-c592-4248-a879-50761f1225b6"/>
    <xsd:import namespace="ad3986a9-4da0-4a52-bd94-fb9ef19222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51082-c592-4248-a879-50761f1225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986a9-4da0-4a52-bd94-fb9ef19222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760E98-550D-49B1-8485-AE56B4ED1C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6C75A2-E575-4369-A387-5F028701F84E}">
  <ds:schemaRefs>
    <ds:schemaRef ds:uri="2a951082-c592-4248-a879-50761f1225b6"/>
    <ds:schemaRef ds:uri="ad3986a9-4da0-4a52-bd94-fb9ef19222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1663365-2289-498B-BF70-7AC5C219E745}">
  <ds:schemaRefs>
    <ds:schemaRef ds:uri="2a951082-c592-4248-a879-50761f1225b6"/>
    <ds:schemaRef ds:uri="ad3986a9-4da0-4a52-bd94-fb9ef19222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 presentatie VLIR-UOS</Template>
  <TotalTime>278</TotalTime>
  <Words>316</Words>
  <Application>Microsoft Office PowerPoint</Application>
  <PresentationFormat>Diavoorstelling (4:3)</PresentationFormat>
  <Paragraphs>73</Paragraphs>
  <Slides>6</Slides>
  <Notes>5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 Neue</vt:lpstr>
      <vt:lpstr>Lato</vt:lpstr>
      <vt:lpstr>Symbol</vt:lpstr>
      <vt:lpstr>Sjabloon presentatie VLIR-UOS</vt:lpstr>
      <vt:lpstr>PowerPoint-presentatie</vt:lpstr>
      <vt:lpstr>What’s new?</vt:lpstr>
      <vt:lpstr>What’s new?</vt:lpstr>
      <vt:lpstr>VLIR-UOS website</vt:lpstr>
      <vt:lpstr>How to connect with ARU?</vt:lpstr>
      <vt:lpstr>What’s new?</vt:lpstr>
    </vt:vector>
  </TitlesOfParts>
  <Company>Vlir-uos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De Lannoy</dc:creator>
  <cp:lastModifiedBy>Evelien Meylemans</cp:lastModifiedBy>
  <cp:revision>1</cp:revision>
  <dcterms:created xsi:type="dcterms:W3CDTF">2015-11-19T22:52:57Z</dcterms:created>
  <dcterms:modified xsi:type="dcterms:W3CDTF">2021-09-30T13:45:07Z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0x010100A9A582C26B18E74DA6F52D6C657F8B79</vt:lpwstr>
  </property>
</Properties>
</file>